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D518-9B3C-B730-812D-C031BEC6A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0E994-4793-01DE-3F2A-579FF6587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D3D31-32D1-9941-A53F-6D3EA700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DD69-A42C-E8FC-97DD-E79DD05BB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42DD-EA13-C913-E09D-C070B71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2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806A-2ACE-F4E5-80C5-BC41A43B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CF201-EA90-CBD9-9F1A-8BD730A9D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576D5-8044-70F2-0F12-0374B614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F53DE-19F5-4474-DB98-5FF9EFC5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6A94D-EF9F-478F-1ABC-57AB8E24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7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7CEB4-8E1C-1404-1EDB-81D65B538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EE9E2-F7F0-F8CB-D073-B45F8E52E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89F2E-8EA8-ADE0-7D60-E128D71ED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0842-B5E0-91C8-E599-78C34DE6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A923C-5E6E-E765-CCCF-EBFC776A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DD0D-5417-ECE6-1E62-93BFA2AF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E586-9CE0-C045-52B0-38EA25814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AC98A-8B02-3D7F-1C0A-3C13C360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F3202-9C98-02E7-9F82-FA66A94D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55A62-7687-484F-FD20-A1532881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1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B84F-019E-37F5-7918-3342AFDC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5DB1F-6851-86D8-F416-52CACDA30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518EB-421F-FE92-02BF-C0F2E7C0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8870C-6874-D8DD-9BC7-7523F1A4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8DAA7-2224-9F01-27FF-D1D23FC3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4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685D-7071-E91F-86F6-E7CED5D2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DD9A1-AB35-C9B6-1790-568DBB8F95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601FF-5C6F-9F47-99DC-F8638F1D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001A0-92AD-8CAF-D368-BF980B32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B770E-4755-6608-C369-803B6D4D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15C15-B248-0035-96F4-720CF935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0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7111-AE29-5094-838D-7F99AD9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EBB14-9735-7102-8252-A52923232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E7023-E4E5-08CC-9AEE-D4096E050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61BB8-D70A-445C-D808-380723C40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D7EB0-7F85-D73C-8253-572F9E6C0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E3BEF-E63A-75AF-1CCF-EF134BC3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D9653-0AB6-3D4C-C28E-B051E1A3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3E1D6-0037-491D-EAA6-BDB7209B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441E-75E9-80F9-7A97-E35976D6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8154A-2226-2DCD-2924-E7585B635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C88FA-A270-55A8-6813-8FFCB390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D5236-0696-B0B5-4087-60CE9149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1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F0021-2965-C90F-312C-C65C5FD1C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12DA0-34DD-7534-2C78-FCD19DE2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D1577-E7D9-379A-200D-919930EA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9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7A3E-15B5-481A-EF0B-4BC15E0D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806E1-5199-F9EC-E09D-1B5F6C07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0F2EB-1484-5E5E-E294-B0465BFFD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BE9EC-EA68-43C5-E517-C7F9A47C1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69D56-6352-63CA-C53D-29C2276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274C7-3EF1-E94F-9B36-48CF2752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5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E689-44EE-F13C-6ECF-5DCD79EE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AA605-E0F0-9726-6FFC-4781AA943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AB7D4-8B19-8F22-1314-E2D81A874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77C14-FE10-603F-552B-76342622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40EEB-438B-4F02-3629-5CCFC602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CF32F-FEB2-ED6B-9999-98EC7DB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D49DE-35F2-0E2B-EDB5-EDDAB350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50A96-244B-89A2-2FE2-FB4556C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E358F-2D68-00E4-4F23-B1FA10888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22C9F-7D61-4A90-9414-7A36CA051E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B3C6F-0C94-ECD0-94DA-3CB12A91D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08DCE-C1C9-BFA5-28BF-2274E3FBE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7185A-C1AE-42A5-9FE0-6C80D6318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6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l.Husain@nrel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534F-18BA-7B97-64D2-F12A66D070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Multimodal seas in WEC-Sim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1A27-2E45-DCAB-739C-284EFF1D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Sal.Husain@nrel.gov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42E13C-49C1-F854-70CC-DC635CFBE4DC}"/>
              </a:ext>
            </a:extLst>
          </p:cNvPr>
          <p:cNvCxnSpPr>
            <a:cxnSpLocks/>
          </p:cNvCxnSpPr>
          <p:nvPr/>
        </p:nvCxnSpPr>
        <p:spPr>
          <a:xfrm flipV="1">
            <a:off x="3438790" y="3570537"/>
            <a:ext cx="5257800" cy="3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1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79E9-BFE1-A68C-1792-53CCDC95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Animating multi-modal sea states along with WEC dynamics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7E0873-3D91-1BB1-AFF7-C9E4F49591FA}"/>
              </a:ext>
            </a:extLst>
          </p:cNvPr>
          <p:cNvCxnSpPr>
            <a:cxnSpLocks/>
          </p:cNvCxnSpPr>
          <p:nvPr/>
        </p:nvCxnSpPr>
        <p:spPr>
          <a:xfrm flipV="1">
            <a:off x="838200" y="1666234"/>
            <a:ext cx="5257800" cy="3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65770D-6B28-B4C3-DB09-2766D6937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33" y="1777997"/>
            <a:ext cx="6973733" cy="49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4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376B-C7D2-065B-17DE-BE57CB4A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Modifications to the current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6EAC2-CAB9-83BF-7F0B-5B9722909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</a:rPr>
              <a:t>Superpositioning wave spectra </a:t>
            </a:r>
            <a:r>
              <a:rPr lang="en-US" b="0" i="1" dirty="0">
                <a:effectLst/>
                <a:latin typeface="Arial" panose="020B0604020202020204" pitchFamily="34" charset="0"/>
              </a:rPr>
              <a:t>a priori</a:t>
            </a:r>
            <a:r>
              <a:rPr lang="en-US" b="0" i="0" dirty="0">
                <a:effectLst/>
                <a:latin typeface="Arial" panose="020B0604020202020204" pitchFamily="34" charset="0"/>
              </a:rPr>
              <a:t> while still maintaining their unique properties,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</a:rPr>
              <a:t>Programmatically generating the corresponding excitation force vector for each contributing wave-spectra,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</a:rPr>
              <a:t>Programmatically animating each contributing wave spectrum, and simultaneously displaying them with the WEC dynamics.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511EE5-8CC3-B6CD-5ABB-92C843D821AB}"/>
              </a:ext>
            </a:extLst>
          </p:cNvPr>
          <p:cNvCxnSpPr>
            <a:cxnSpLocks/>
          </p:cNvCxnSpPr>
          <p:nvPr/>
        </p:nvCxnSpPr>
        <p:spPr>
          <a:xfrm flipV="1">
            <a:off x="838200" y="1666234"/>
            <a:ext cx="5257800" cy="3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01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79E9-BFE1-A68C-1792-53CCDC95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Superpositioning wave spectra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FBAB-D34E-2218-1694-110EF8986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Each wave train is described as a new instance of the </a:t>
            </a:r>
            <a:r>
              <a:rPr lang="en-US" b="1" i="1" dirty="0"/>
              <a:t>waves#() </a:t>
            </a:r>
            <a:r>
              <a:rPr lang="en-US" dirty="0"/>
              <a:t>object, where # represents the index of the wave train being represented.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A new function </a:t>
            </a:r>
            <a:r>
              <a:rPr lang="en-US" b="1" i="1" dirty="0"/>
              <a:t>waveGen(waves#() object)</a:t>
            </a:r>
            <a:r>
              <a:rPr lang="en-US" dirty="0"/>
              <a:t> is then used to generate the time history for each wave train which is then used in the Simulink model.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Each </a:t>
            </a:r>
            <a:r>
              <a:rPr lang="en-US" b="1" i="1" dirty="0"/>
              <a:t>waves#() </a:t>
            </a:r>
            <a:r>
              <a:rPr lang="en-US" dirty="0"/>
              <a:t>object is stacked in the variable </a:t>
            </a:r>
            <a:r>
              <a:rPr lang="en-US" b="1" i="1" dirty="0"/>
              <a:t>waveGroup</a:t>
            </a:r>
            <a:r>
              <a:rPr lang="en-US" dirty="0"/>
              <a:t> which the Simulink model then extracts and programmatically populates the relevant blocks corresponding to each wave train.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7E0873-3D91-1BB1-AFF7-C9E4F49591FA}"/>
              </a:ext>
            </a:extLst>
          </p:cNvPr>
          <p:cNvCxnSpPr>
            <a:cxnSpLocks/>
          </p:cNvCxnSpPr>
          <p:nvPr/>
        </p:nvCxnSpPr>
        <p:spPr>
          <a:xfrm flipV="1">
            <a:off x="838200" y="1666234"/>
            <a:ext cx="5257800" cy="3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3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A3A48-26B8-CCA1-A816-07F8F495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Superpositioning wave spectra</a:t>
            </a:r>
          </a:p>
        </p:txBody>
      </p:sp>
      <p:pic>
        <p:nvPicPr>
          <p:cNvPr id="7" name="Picture 6" descr="A picture containing text, measuring stick, caliper, device&#10;&#10;Description automatically generated">
            <a:extLst>
              <a:ext uri="{FF2B5EF4-FFF2-40B4-BE49-F238E27FC236}">
                <a16:creationId xmlns:a16="http://schemas.microsoft.com/office/drawing/2014/main" id="{D7670C41-D7E9-E745-4A22-E6E7836DD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r="10366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E48C6A4-552D-ED0C-5971-015D70A8C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8" r="806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31554-4292-22F9-5D02-58FE2A6AEB3A}"/>
              </a:ext>
            </a:extLst>
          </p:cNvPr>
          <p:cNvCxnSpPr>
            <a:cxnSpLocks/>
          </p:cNvCxnSpPr>
          <p:nvPr/>
        </p:nvCxnSpPr>
        <p:spPr>
          <a:xfrm flipV="1">
            <a:off x="3354900" y="1666234"/>
            <a:ext cx="5257800" cy="3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7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CB12-4D62-05BB-F1B7-54B2E57E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Generating excitation force blocks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D8143E-BD6D-C4F6-AF0C-A3818A5D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782" y="1825625"/>
            <a:ext cx="8914436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12B60A-5B67-ABF8-1082-3C8DCA7FE61E}"/>
              </a:ext>
            </a:extLst>
          </p:cNvPr>
          <p:cNvCxnSpPr>
            <a:cxnSpLocks/>
          </p:cNvCxnSpPr>
          <p:nvPr/>
        </p:nvCxnSpPr>
        <p:spPr>
          <a:xfrm flipV="1">
            <a:off x="838200" y="1666234"/>
            <a:ext cx="5257800" cy="3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43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14D6BF-7657-EA3C-E090-9F3824DD1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398" y="0"/>
            <a:ext cx="6316323" cy="6858000"/>
          </a:xfrm>
        </p:spPr>
      </p:pic>
    </p:spTree>
    <p:extLst>
      <p:ext uri="{BB962C8B-B14F-4D97-AF65-F5344CB8AC3E}">
        <p14:creationId xmlns:p14="http://schemas.microsoft.com/office/powerpoint/2010/main" val="192344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79E9-BFE1-A68C-1792-53CCDC95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Animating multi-modal sea states along with WEC dynamics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152AF3-3E33-A161-F979-C22CADD1B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987" y="2120106"/>
            <a:ext cx="7058025" cy="3762375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7E0873-3D91-1BB1-AFF7-C9E4F49591FA}"/>
              </a:ext>
            </a:extLst>
          </p:cNvPr>
          <p:cNvCxnSpPr>
            <a:cxnSpLocks/>
          </p:cNvCxnSpPr>
          <p:nvPr/>
        </p:nvCxnSpPr>
        <p:spPr>
          <a:xfrm flipV="1">
            <a:off x="838200" y="1666234"/>
            <a:ext cx="5257800" cy="3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57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79E9-BFE1-A68C-1792-53CCDC95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Animating multi-modal sea states along with WEC dynamics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7E0873-3D91-1BB1-AFF7-C9E4F49591FA}"/>
              </a:ext>
            </a:extLst>
          </p:cNvPr>
          <p:cNvCxnSpPr>
            <a:cxnSpLocks/>
          </p:cNvCxnSpPr>
          <p:nvPr/>
        </p:nvCxnSpPr>
        <p:spPr>
          <a:xfrm flipV="1">
            <a:off x="838200" y="1666234"/>
            <a:ext cx="5257800" cy="3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6BC422-D2A8-4806-C880-1244598E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969"/>
            <a:ext cx="12192000" cy="37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79E9-BFE1-A68C-1792-53CCDC95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Animating multi-modal sea states along with WEC dynamics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7E0873-3D91-1BB1-AFF7-C9E4F49591FA}"/>
              </a:ext>
            </a:extLst>
          </p:cNvPr>
          <p:cNvCxnSpPr>
            <a:cxnSpLocks/>
          </p:cNvCxnSpPr>
          <p:nvPr/>
        </p:nvCxnSpPr>
        <p:spPr>
          <a:xfrm flipV="1">
            <a:off x="838200" y="1666234"/>
            <a:ext cx="5257800" cy="3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D529D4-7291-958C-5588-C93ADCB3A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0" y="1786854"/>
            <a:ext cx="7513520" cy="49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9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185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Multimodal seas in WEC-Sim</vt:lpstr>
      <vt:lpstr>Modifications to the current source code</vt:lpstr>
      <vt:lpstr>Superpositioning wave spectra</vt:lpstr>
      <vt:lpstr>Superpositioning wave spectra</vt:lpstr>
      <vt:lpstr>Generating excitation force blocks</vt:lpstr>
      <vt:lpstr>PowerPoint Presentation</vt:lpstr>
      <vt:lpstr>Animating multi-modal sea states along with WEC dynamics</vt:lpstr>
      <vt:lpstr>Animating multi-modal sea states along with WEC dynamics</vt:lpstr>
      <vt:lpstr>Animating multi-modal sea states along with WEC dynamics</vt:lpstr>
      <vt:lpstr>Animating multi-modal sea states along with WEC dynamics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seas in WEC-Sim</dc:title>
  <dc:creator>Husain, Sal</dc:creator>
  <cp:lastModifiedBy>Husain, Sal</cp:lastModifiedBy>
  <cp:revision>1</cp:revision>
  <dcterms:created xsi:type="dcterms:W3CDTF">2022-10-19T02:59:04Z</dcterms:created>
  <dcterms:modified xsi:type="dcterms:W3CDTF">2022-10-19T05:33:54Z</dcterms:modified>
</cp:coreProperties>
</file>